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74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4392275" cy="72009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88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473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59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760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342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00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765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98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719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208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5816-493F-4033-9B4A-E8748715F3E7}" type="datetimeFigureOut">
              <a:rPr lang="zh-CN" altLang="en-US" smtClean="0"/>
              <a:t>2021/3/14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98D1-801B-4B09-87E2-6ED485CCA7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469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DD155816-493F-4033-9B4A-E8748715F3E7}" type="datetimeFigureOut">
              <a:rPr lang="zh-CN" altLang="en-US" smtClean="0"/>
              <a:pPr/>
              <a:t>2021/3/14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EFDF98D1-801B-4B09-87E2-6ED485CCA76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54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cover_20201104">
            <a:extLst>
              <a:ext uri="{FF2B5EF4-FFF2-40B4-BE49-F238E27FC236}">
                <a16:creationId xmlns:a16="http://schemas.microsoft.com/office/drawing/2014/main" id="{0615A99E-89F2-4DEB-8E87-C5659B544C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E38A5B-1737-4E53-9992-B7938678A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9684CC1-489D-438F-9B7A-FCC1EAE5D230}"/>
              </a:ext>
            </a:extLst>
          </p:cNvPr>
          <p:cNvSpPr txBox="1"/>
          <p:nvPr/>
        </p:nvSpPr>
        <p:spPr>
          <a:xfrm>
            <a:off x="1097329" y="6278137"/>
            <a:ext cx="500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0" i="0" u="none" strike="noStrike" baseline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Helen Brain</a:t>
            </a:r>
            <a:r>
              <a:rPr lang="en-US" altLang="zh-CN" sz="20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</a:t>
            </a:r>
            <a:r>
              <a:rPr lang="zh-CN" altLang="en-US" sz="20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2000" b="0" i="0" u="none" strike="noStrike" baseline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El Marto, Annika Brandow </a:t>
            </a:r>
            <a:endParaRPr lang="zh-CN" altLang="en-US" sz="200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7DA9750-D9B7-4A43-A767-72BB34A7C96B}"/>
              </a:ext>
            </a:extLst>
          </p:cNvPr>
          <p:cNvSpPr txBox="1"/>
          <p:nvPr/>
        </p:nvSpPr>
        <p:spPr>
          <a:xfrm>
            <a:off x="2353954" y="334536"/>
            <a:ext cx="24929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一日游</a:t>
            </a:r>
          </a:p>
        </p:txBody>
      </p:sp>
    </p:spTree>
    <p:extLst>
      <p:ext uri="{BB962C8B-B14F-4D97-AF65-F5344CB8AC3E}">
        <p14:creationId xmlns:p14="http://schemas.microsoft.com/office/powerpoint/2010/main" val="396727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9">
            <a:extLst>
              <a:ext uri="{FF2B5EF4-FFF2-40B4-BE49-F238E27FC236}">
                <a16:creationId xmlns:a16="http://schemas.microsoft.com/office/drawing/2014/main" id="{7FDE2E92-F185-4ACF-9FD1-C46C79EF2A4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445CF38-499A-4EE1-A27B-C34839FA9BA0}"/>
              </a:ext>
            </a:extLst>
          </p:cNvPr>
          <p:cNvSpPr txBox="1"/>
          <p:nvPr/>
        </p:nvSpPr>
        <p:spPr>
          <a:xfrm rot="626530">
            <a:off x="4148254" y="892097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啊！好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冷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096234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0">
            <a:extLst>
              <a:ext uri="{FF2B5EF4-FFF2-40B4-BE49-F238E27FC236}">
                <a16:creationId xmlns:a16="http://schemas.microsoft.com/office/drawing/2014/main" id="{CED1A3F7-FFE1-4729-B6C4-5EC5A8ACC14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5F26A1F-EA45-49F9-B1B1-E05CB4062EF3}"/>
              </a:ext>
            </a:extLst>
          </p:cNvPr>
          <p:cNvSpPr txBox="1"/>
          <p:nvPr/>
        </p:nvSpPr>
        <p:spPr>
          <a:xfrm>
            <a:off x="936702" y="4594302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离我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远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点！</a:t>
            </a:r>
          </a:p>
        </p:txBody>
      </p:sp>
    </p:spTree>
    <p:extLst>
      <p:ext uri="{BB962C8B-B14F-4D97-AF65-F5344CB8AC3E}">
        <p14:creationId xmlns:p14="http://schemas.microsoft.com/office/powerpoint/2010/main" val="2439491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1">
            <a:extLst>
              <a:ext uri="{FF2B5EF4-FFF2-40B4-BE49-F238E27FC236}">
                <a16:creationId xmlns:a16="http://schemas.microsoft.com/office/drawing/2014/main" id="{E5F72C7C-83D7-4C91-837D-2D941BFB26E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556543F-DDD1-472B-A605-61D887E63D77}"/>
              </a:ext>
            </a:extLst>
          </p:cNvPr>
          <p:cNvSpPr txBox="1"/>
          <p:nvPr/>
        </p:nvSpPr>
        <p:spPr>
          <a:xfrm rot="20874343">
            <a:off x="9846527" y="1839951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快来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吃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吧！</a:t>
            </a:r>
          </a:p>
        </p:txBody>
      </p:sp>
    </p:spTree>
    <p:extLst>
      <p:ext uri="{BB962C8B-B14F-4D97-AF65-F5344CB8AC3E}">
        <p14:creationId xmlns:p14="http://schemas.microsoft.com/office/powerpoint/2010/main" val="103899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2">
            <a:extLst>
              <a:ext uri="{FF2B5EF4-FFF2-40B4-BE49-F238E27FC236}">
                <a16:creationId xmlns:a16="http://schemas.microsoft.com/office/drawing/2014/main" id="{5F248DE5-2E15-4F4C-B271-E34F977C539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46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3">
            <a:extLst>
              <a:ext uri="{FF2B5EF4-FFF2-40B4-BE49-F238E27FC236}">
                <a16:creationId xmlns:a16="http://schemas.microsoft.com/office/drawing/2014/main" id="{1A01A828-E8E1-4A17-9F62-D336B096337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54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4">
            <a:extLst>
              <a:ext uri="{FF2B5EF4-FFF2-40B4-BE49-F238E27FC236}">
                <a16:creationId xmlns:a16="http://schemas.microsoft.com/office/drawing/2014/main" id="{E1746100-B2B3-4800-912E-3645972EE0A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6B9B8D8-9735-4130-9C6F-2F26E202B6F0}"/>
              </a:ext>
            </a:extLst>
          </p:cNvPr>
          <p:cNvSpPr txBox="1"/>
          <p:nvPr/>
        </p:nvSpPr>
        <p:spPr>
          <a:xfrm rot="428560">
            <a:off x="2732048" y="236405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找到了！</a:t>
            </a:r>
          </a:p>
        </p:txBody>
      </p:sp>
    </p:spTree>
    <p:extLst>
      <p:ext uri="{BB962C8B-B14F-4D97-AF65-F5344CB8AC3E}">
        <p14:creationId xmlns:p14="http://schemas.microsoft.com/office/powerpoint/2010/main" val="3753079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5">
            <a:extLst>
              <a:ext uri="{FF2B5EF4-FFF2-40B4-BE49-F238E27FC236}">
                <a16:creationId xmlns:a16="http://schemas.microsoft.com/office/drawing/2014/main" id="{DC9B6028-289B-41AE-8D87-5E941E3E5CF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9AB483-6235-4E3E-9B16-B3AE8525F038}"/>
              </a:ext>
            </a:extLst>
          </p:cNvPr>
          <p:cNvSpPr txBox="1"/>
          <p:nvPr/>
        </p:nvSpPr>
        <p:spPr>
          <a:xfrm rot="20946691">
            <a:off x="8032223" y="2998285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多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美好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的一天！</a:t>
            </a:r>
          </a:p>
        </p:txBody>
      </p:sp>
    </p:spTree>
    <p:extLst>
      <p:ext uri="{BB962C8B-B14F-4D97-AF65-F5344CB8AC3E}">
        <p14:creationId xmlns:p14="http://schemas.microsoft.com/office/powerpoint/2010/main" val="3354317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16">
            <a:extLst>
              <a:ext uri="{FF2B5EF4-FFF2-40B4-BE49-F238E27FC236}">
                <a16:creationId xmlns:a16="http://schemas.microsoft.com/office/drawing/2014/main" id="{7DCB6CB1-4F3A-4FEE-A36E-B1DAFCBCAE1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4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a-day-out_interior_20201104_page1">
            <a:extLst>
              <a:ext uri="{FF2B5EF4-FFF2-40B4-BE49-F238E27FC236}">
                <a16:creationId xmlns:a16="http://schemas.microsoft.com/office/drawing/2014/main" id="{8447C3D7-D163-479C-9408-680F396F8E3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447E00D-F1F2-4EBD-8D47-A147ABF2EAE9}"/>
              </a:ext>
            </a:extLst>
          </p:cNvPr>
          <p:cNvSpPr txBox="1"/>
          <p:nvPr/>
        </p:nvSpPr>
        <p:spPr>
          <a:xfrm>
            <a:off x="9545330" y="743414"/>
            <a:ext cx="24929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一日游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16E48C2-6407-44E5-80B4-71D13A714498}"/>
              </a:ext>
            </a:extLst>
          </p:cNvPr>
          <p:cNvSpPr txBox="1"/>
          <p:nvPr/>
        </p:nvSpPr>
        <p:spPr>
          <a:xfrm>
            <a:off x="9930050" y="227165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850278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2">
            <a:extLst>
              <a:ext uri="{FF2B5EF4-FFF2-40B4-BE49-F238E27FC236}">
                <a16:creationId xmlns:a16="http://schemas.microsoft.com/office/drawing/2014/main" id="{2986953D-5DC4-451B-B60A-CC51651C744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28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3">
            <a:extLst>
              <a:ext uri="{FF2B5EF4-FFF2-40B4-BE49-F238E27FC236}">
                <a16:creationId xmlns:a16="http://schemas.microsoft.com/office/drawing/2014/main" id="{31FA6E44-FA3D-4ACF-84E9-D637788F68D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1A09CB6-5C03-4627-88FC-3B318CBFAA42}"/>
              </a:ext>
            </a:extLst>
          </p:cNvPr>
          <p:cNvSpPr txBox="1"/>
          <p:nvPr/>
        </p:nvSpPr>
        <p:spPr>
          <a:xfrm>
            <a:off x="9545330" y="743414"/>
            <a:ext cx="24929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一日游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DB3562B-455F-4DF9-8B50-81CBE245D342}"/>
              </a:ext>
            </a:extLst>
          </p:cNvPr>
          <p:cNvSpPr txBox="1"/>
          <p:nvPr/>
        </p:nvSpPr>
        <p:spPr>
          <a:xfrm>
            <a:off x="8288704" y="6257431"/>
            <a:ext cx="500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0" i="0" u="none" strike="noStrike" baseline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Helen Brain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en-US" altLang="zh-CN" sz="2000" b="0" i="0" u="none" strike="noStrike" baseline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El Marto, Annika Brandow 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42887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4">
            <a:extLst>
              <a:ext uri="{FF2B5EF4-FFF2-40B4-BE49-F238E27FC236}">
                <a16:creationId xmlns:a16="http://schemas.microsoft.com/office/drawing/2014/main" id="{0605F6E3-2011-4B48-A54C-CDB2318B51B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C2D0F21-44B0-4C54-9ECB-B315D5720C70}"/>
              </a:ext>
            </a:extLst>
          </p:cNvPr>
          <p:cNvSpPr txBox="1"/>
          <p:nvPr/>
        </p:nvSpPr>
        <p:spPr>
          <a:xfrm rot="541469">
            <a:off x="10738624" y="1427357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我能看见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大海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938981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5">
            <a:extLst>
              <a:ext uri="{FF2B5EF4-FFF2-40B4-BE49-F238E27FC236}">
                <a16:creationId xmlns:a16="http://schemas.microsoft.com/office/drawing/2014/main" id="{A3231A27-870C-48B7-82EC-051BF6C8F2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168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6">
            <a:extLst>
              <a:ext uri="{FF2B5EF4-FFF2-40B4-BE49-F238E27FC236}">
                <a16:creationId xmlns:a16="http://schemas.microsoft.com/office/drawing/2014/main" id="{A3BE87F5-8D98-4C14-9FE6-391B4A00D65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4BB2C4B-3C00-4595-8420-DA326BC2338A}"/>
              </a:ext>
            </a:extLst>
          </p:cNvPr>
          <p:cNvSpPr txBox="1"/>
          <p:nvPr/>
        </p:nvSpPr>
        <p:spPr>
          <a:xfrm rot="20436145">
            <a:off x="11117766" y="2196790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等等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我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2656215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7">
            <a:extLst>
              <a:ext uri="{FF2B5EF4-FFF2-40B4-BE49-F238E27FC236}">
                <a16:creationId xmlns:a16="http://schemas.microsoft.com/office/drawing/2014/main" id="{AB986B7B-CC8C-401E-87AB-7C01ADDFB3D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83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a-day-out_interior_20201104_page8">
            <a:extLst>
              <a:ext uri="{FF2B5EF4-FFF2-40B4-BE49-F238E27FC236}">
                <a16:creationId xmlns:a16="http://schemas.microsoft.com/office/drawing/2014/main" id="{292A57B0-72E4-4B13-99B3-8294EEFBAF7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401800" cy="72009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86D12EA-ED89-4A08-B3DB-D7495DB4EACC}"/>
              </a:ext>
            </a:extLst>
          </p:cNvPr>
          <p:cNvSpPr txBox="1"/>
          <p:nvPr/>
        </p:nvSpPr>
        <p:spPr>
          <a:xfrm>
            <a:off x="8196146" y="724829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看！</a:t>
            </a:r>
            <a:r>
              <a:rPr lang="zh-CN" altLang="en-US" sz="36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看</a:t>
            </a:r>
            <a:r>
              <a:rPr lang="zh-CN" alt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81563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Normal">
      <a:majorFont>
        <a:latin typeface="思源黑体 CN Normal"/>
        <a:ea typeface="思源黑体 CN Normal"/>
        <a:cs typeface=""/>
      </a:majorFont>
      <a:minorFont>
        <a:latin typeface="思源黑体 CN Normal"/>
        <a:ea typeface="思源黑体 CN Normal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59</Words>
  <Application>Microsoft Office PowerPoint</Application>
  <PresentationFormat>自定义</PresentationFormat>
  <Paragraphs>14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26</cp:revision>
  <dcterms:created xsi:type="dcterms:W3CDTF">2021-03-13T16:10:15Z</dcterms:created>
  <dcterms:modified xsi:type="dcterms:W3CDTF">2021-03-14T13:12:26Z</dcterms:modified>
</cp:coreProperties>
</file>

<file path=docProps/thumbnail.jpeg>
</file>